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FACF4-7BF6-428B-99A7-CC104D3DC8EF}" type="datetimeFigureOut">
              <a:rPr lang="zh-CN" altLang="en-US" smtClean="0"/>
              <a:t>2020-6-10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DD94D-E348-4417-A597-E5CEC2B026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4670" y="422275"/>
            <a:ext cx="5674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杨世和课题组</a:t>
            </a:r>
            <a:r>
              <a:rPr lang="en-US" altLang="zh-CN" dirty="0"/>
              <a:t>/F302</a:t>
            </a:r>
            <a:r>
              <a:rPr lang="zh-CN" altLang="en-US" dirty="0"/>
              <a:t>（</a:t>
            </a:r>
            <a:r>
              <a:rPr lang="en-US" altLang="zh-CN" dirty="0"/>
              <a:t>6</a:t>
            </a:r>
            <a:r>
              <a:rPr lang="zh-CN" altLang="en-US" dirty="0"/>
              <a:t>月</a:t>
            </a:r>
            <a:r>
              <a:rPr lang="en-US" altLang="zh-CN" dirty="0"/>
              <a:t>12</a:t>
            </a:r>
            <a:r>
              <a:rPr lang="zh-CN" altLang="en-US" dirty="0"/>
              <a:t>日、</a:t>
            </a:r>
            <a:r>
              <a:rPr lang="en-US" altLang="zh-CN" dirty="0"/>
              <a:t>13</a:t>
            </a:r>
            <a:r>
              <a:rPr lang="zh-CN" altLang="en-US" dirty="0"/>
              <a:t>日，科研送货）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9997" y="1009112"/>
            <a:ext cx="2659931" cy="2866238"/>
            <a:chOff x="714431" y="2461846"/>
            <a:chExt cx="2659931" cy="27432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687" b="28693"/>
            <a:stretch>
              <a:fillRect/>
            </a:stretch>
          </p:blipFill>
          <p:spPr>
            <a:xfrm>
              <a:off x="714431" y="2461846"/>
              <a:ext cx="2659931" cy="274320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319285" y="4346917"/>
              <a:ext cx="10550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</a:rPr>
                <a:t>许心意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255" y="2565310"/>
            <a:ext cx="3939290" cy="2274569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311653" y="1028162"/>
            <a:ext cx="2615779" cy="2827606"/>
            <a:chOff x="408959" y="2222695"/>
            <a:chExt cx="2812544" cy="298235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50" b="26291"/>
            <a:stretch>
              <a:fillRect/>
            </a:stretch>
          </p:blipFill>
          <p:spPr>
            <a:xfrm>
              <a:off x="408959" y="2222695"/>
              <a:ext cx="2812544" cy="2982351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95728" y="4318782"/>
              <a:ext cx="10550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</a:rPr>
                <a:t>杨博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651722" y="1009112"/>
            <a:ext cx="2615779" cy="2827606"/>
            <a:chOff x="2853857" y="872197"/>
            <a:chExt cx="2615779" cy="282760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765" t="23843" r="3765" b="26235"/>
            <a:stretch>
              <a:fillRect/>
            </a:stretch>
          </p:blipFill>
          <p:spPr>
            <a:xfrm>
              <a:off x="2853857" y="872197"/>
              <a:ext cx="2615779" cy="2827606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414559" y="2721799"/>
              <a:ext cx="10550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</a:rPr>
                <a:t>刘超钧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23" b="36509"/>
          <a:stretch>
            <a:fillRect/>
          </a:stretch>
        </p:blipFill>
        <p:spPr>
          <a:xfrm>
            <a:off x="90023" y="4093100"/>
            <a:ext cx="2450590" cy="268384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6" b="36000"/>
          <a:stretch>
            <a:fillRect/>
          </a:stretch>
        </p:blipFill>
        <p:spPr>
          <a:xfrm>
            <a:off x="5311653" y="4054468"/>
            <a:ext cx="2584708" cy="281328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2" b="36410"/>
          <a:stretch>
            <a:fillRect/>
          </a:stretch>
        </p:blipFill>
        <p:spPr>
          <a:xfrm>
            <a:off x="2742312" y="4054468"/>
            <a:ext cx="2424497" cy="26814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01879" y="424519"/>
            <a:ext cx="519303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写明课题组、日期、事由（简单写明即可，如培训</a:t>
            </a:r>
            <a:r>
              <a:rPr lang="en-US" altLang="zh-CN" sz="1400" dirty="0">
                <a:solidFill>
                  <a:srgbClr val="FF0000"/>
                </a:solidFill>
              </a:rPr>
              <a:t>/</a:t>
            </a:r>
            <a:r>
              <a:rPr lang="zh-CN" altLang="en-US" sz="1400" dirty="0">
                <a:solidFill>
                  <a:srgbClr val="FF0000"/>
                </a:solidFill>
              </a:rPr>
              <a:t>科研送货）</a:t>
            </a:r>
          </a:p>
        </p:txBody>
      </p:sp>
      <p:sp>
        <p:nvSpPr>
          <p:cNvPr id="17" name="左箭头 16"/>
          <p:cNvSpPr/>
          <p:nvPr/>
        </p:nvSpPr>
        <p:spPr>
          <a:xfrm>
            <a:off x="5831097" y="440712"/>
            <a:ext cx="667385" cy="27432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513445" y="1506855"/>
            <a:ext cx="35706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olidFill>
                  <a:srgbClr val="FF0000"/>
                </a:solidFill>
              </a:rPr>
              <a:t>漫游图号码应和</a:t>
            </a:r>
            <a:r>
              <a:rPr lang="en-US" altLang="zh-CN" sz="1400">
                <a:solidFill>
                  <a:srgbClr val="FF0000"/>
                </a:solidFill>
              </a:rPr>
              <a:t>WPS</a:t>
            </a:r>
            <a:r>
              <a:rPr lang="zh-CN" altLang="en-US" sz="1400">
                <a:solidFill>
                  <a:srgbClr val="FF0000"/>
                </a:solidFill>
              </a:rPr>
              <a:t>表单一致、且写上名字</a:t>
            </a:r>
          </a:p>
          <a:p>
            <a:r>
              <a:rPr lang="zh-CN" altLang="en-US" sz="1400">
                <a:solidFill>
                  <a:srgbClr val="FF0000"/>
                </a:solidFill>
              </a:rPr>
              <a:t>同一事项多个人的，务必放在一页内并排</a:t>
            </a:r>
          </a:p>
        </p:txBody>
      </p:sp>
      <p:sp>
        <p:nvSpPr>
          <p:cNvPr id="20" name="左箭头 19"/>
          <p:cNvSpPr/>
          <p:nvPr/>
        </p:nvSpPr>
        <p:spPr>
          <a:xfrm>
            <a:off x="7927340" y="1506855"/>
            <a:ext cx="667385" cy="27432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上箭头 20"/>
          <p:cNvSpPr/>
          <p:nvPr/>
        </p:nvSpPr>
        <p:spPr>
          <a:xfrm>
            <a:off x="9705340" y="5300345"/>
            <a:ext cx="328295" cy="5943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276590" y="5989320"/>
            <a:ext cx="34690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olidFill>
                  <a:srgbClr val="FF0000"/>
                </a:solidFill>
              </a:rPr>
              <a:t>不是</a:t>
            </a:r>
            <a:r>
              <a:rPr lang="en-US" altLang="zh-CN" sz="1400">
                <a:solidFill>
                  <a:srgbClr val="FF0000"/>
                </a:solidFill>
              </a:rPr>
              <a:t>PI</a:t>
            </a:r>
            <a:r>
              <a:rPr lang="zh-CN" altLang="en-US" sz="1400">
                <a:solidFill>
                  <a:srgbClr val="FF0000"/>
                </a:solidFill>
              </a:rPr>
              <a:t>亲自填写的，必须提供</a:t>
            </a:r>
            <a:r>
              <a:rPr lang="en-US" altLang="zh-CN" sz="1400">
                <a:solidFill>
                  <a:srgbClr val="FF0000"/>
                </a:solidFill>
              </a:rPr>
              <a:t>PI</a:t>
            </a:r>
            <a:r>
              <a:rPr lang="zh-CN" altLang="en-US" sz="1400">
                <a:solidFill>
                  <a:srgbClr val="FF0000"/>
                </a:solidFill>
              </a:rPr>
              <a:t>同意截图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951F3850-8AE6-46D6-A08C-B6853BAC8748}"/>
              </a:ext>
            </a:extLst>
          </p:cNvPr>
          <p:cNvSpPr txBox="1"/>
          <p:nvPr/>
        </p:nvSpPr>
        <p:spPr>
          <a:xfrm>
            <a:off x="39997" y="71380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本页为填写示例及说明，请修改下一页内容，并将本页删除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4670" y="422275"/>
            <a:ext cx="5674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杨世和课题组</a:t>
            </a:r>
            <a:r>
              <a:rPr lang="en-US" altLang="zh-CN" dirty="0"/>
              <a:t>/F302</a:t>
            </a:r>
            <a:r>
              <a:rPr lang="zh-CN" altLang="en-US" dirty="0"/>
              <a:t>（</a:t>
            </a:r>
            <a:r>
              <a:rPr lang="en-US" altLang="zh-CN" dirty="0"/>
              <a:t>6</a:t>
            </a:r>
            <a:r>
              <a:rPr lang="zh-CN" altLang="en-US" dirty="0"/>
              <a:t>月</a:t>
            </a:r>
            <a:r>
              <a:rPr lang="en-US" altLang="zh-CN" dirty="0"/>
              <a:t>12</a:t>
            </a:r>
            <a:r>
              <a:rPr lang="zh-CN" altLang="en-US" dirty="0"/>
              <a:t>日、</a:t>
            </a:r>
            <a:r>
              <a:rPr lang="en-US" altLang="zh-CN" dirty="0"/>
              <a:t>13</a:t>
            </a:r>
            <a:r>
              <a:rPr lang="zh-CN" altLang="en-US" dirty="0"/>
              <a:t>日，科研送货）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9997" y="1009112"/>
            <a:ext cx="2659931" cy="2866238"/>
            <a:chOff x="714431" y="2461846"/>
            <a:chExt cx="2659931" cy="27432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687" b="28693"/>
            <a:stretch>
              <a:fillRect/>
            </a:stretch>
          </p:blipFill>
          <p:spPr>
            <a:xfrm>
              <a:off x="714431" y="2461846"/>
              <a:ext cx="2659931" cy="274320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319285" y="4346917"/>
              <a:ext cx="10550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</a:rPr>
                <a:t>许心意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255" y="2565310"/>
            <a:ext cx="3939290" cy="2274569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311653" y="1028162"/>
            <a:ext cx="2615779" cy="2827606"/>
            <a:chOff x="408959" y="2222695"/>
            <a:chExt cx="2812544" cy="298235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50" b="26291"/>
            <a:stretch>
              <a:fillRect/>
            </a:stretch>
          </p:blipFill>
          <p:spPr>
            <a:xfrm>
              <a:off x="408959" y="2222695"/>
              <a:ext cx="2812544" cy="2982351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95728" y="4318782"/>
              <a:ext cx="10550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</a:rPr>
                <a:t>杨博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651722" y="1009112"/>
            <a:ext cx="2615779" cy="2827606"/>
            <a:chOff x="2853857" y="872197"/>
            <a:chExt cx="2615779" cy="282760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765" t="23843" r="3765" b="26235"/>
            <a:stretch>
              <a:fillRect/>
            </a:stretch>
          </p:blipFill>
          <p:spPr>
            <a:xfrm>
              <a:off x="2853857" y="872197"/>
              <a:ext cx="2615779" cy="2827606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414559" y="2721799"/>
              <a:ext cx="10550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</a:rPr>
                <a:t>刘超钧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23" b="36509"/>
          <a:stretch>
            <a:fillRect/>
          </a:stretch>
        </p:blipFill>
        <p:spPr>
          <a:xfrm>
            <a:off x="90023" y="4093100"/>
            <a:ext cx="2450590" cy="268384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6" b="36000"/>
          <a:stretch>
            <a:fillRect/>
          </a:stretch>
        </p:blipFill>
        <p:spPr>
          <a:xfrm>
            <a:off x="5311653" y="4054468"/>
            <a:ext cx="2584708" cy="281328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2" b="36410"/>
          <a:stretch>
            <a:fillRect/>
          </a:stretch>
        </p:blipFill>
        <p:spPr>
          <a:xfrm>
            <a:off x="2742312" y="4054468"/>
            <a:ext cx="2424497" cy="26814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129</Words>
  <Application>Microsoft Office PowerPoint</Application>
  <PresentationFormat>宽屏</PresentationFormat>
  <Paragraphs>13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王彦顶</dc:creator>
  <cp:lastModifiedBy>张 伟滨</cp:lastModifiedBy>
  <cp:revision>13</cp:revision>
  <dcterms:created xsi:type="dcterms:W3CDTF">2020-06-09T11:52:00Z</dcterms:created>
  <dcterms:modified xsi:type="dcterms:W3CDTF">2020-06-10T12:17:33Z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